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Стадион поселка Печенга стал муниципальной собственностью в 2013 году. </a:t>
            </a:r>
          </a:p>
        </p:txBody>
      </p:sp>
      <p:pic>
        <p:nvPicPr>
          <p:cNvPr id="7" name="Содержимое 6" descr="WjZrlGESht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43051"/>
            <a:ext cx="8258175" cy="34139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Объект является центральным местом для проведения мероприятий, спорта и досуга населения.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GMxgduWIm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4038600" cy="2571768"/>
          </a:xfrm>
        </p:spPr>
      </p:pic>
      <p:pic>
        <p:nvPicPr>
          <p:cNvPr id="6" name="Содержимое 5" descr="T2NLxqQ4UL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000108"/>
            <a:ext cx="4038600" cy="2500330"/>
          </a:xfrm>
        </p:spPr>
      </p:pic>
      <p:pic>
        <p:nvPicPr>
          <p:cNvPr id="1026" name="Picture 2" descr="C:\Users\ShumaylovDV\Desktop\wIXVdgDMhD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3792535" cy="2697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За время нахождения в собственности муниципального образования на стадионе построено мини-футбольное поле, хоккейный корт, проведены работы по строительству  фонтана, комитетом по физической культуре и спорту установлена площадка </a:t>
            </a:r>
            <a:r>
              <a:rPr lang="ru-RU" sz="2200" dirty="0" smtClean="0"/>
              <a:t>ГТО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RZYWkH4Bks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Содержимое 7" descr="20161102_1505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215370" cy="60007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Проект детской площадки с </a:t>
            </a:r>
            <a:r>
              <a:rPr lang="ru-RU" sz="1800" dirty="0" err="1" smtClean="0"/>
              <a:t>травмобезопасным</a:t>
            </a:r>
            <a:r>
              <a:rPr lang="ru-RU" sz="1800" dirty="0" smtClean="0"/>
              <a:t> резиновым покрытием</a:t>
            </a:r>
            <a:endParaRPr lang="ru-RU" sz="1800" dirty="0"/>
          </a:p>
        </p:txBody>
      </p:sp>
      <p:pic>
        <p:nvPicPr>
          <p:cNvPr id="5" name="Содержимое 4" descr="фото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215238" cy="44291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Парковая зона с фонтаном</a:t>
            </a:r>
            <a:br>
              <a:rPr lang="ru-RU" sz="1600" b="1" dirty="0" smtClean="0"/>
            </a:br>
            <a:r>
              <a:rPr lang="ru-RU" sz="1600" b="1" dirty="0" smtClean="0"/>
              <a:t>Планируемые мероприятия:</a:t>
            </a:r>
            <a:br>
              <a:rPr lang="ru-RU" sz="1600" b="1" dirty="0" smtClean="0"/>
            </a:br>
            <a:r>
              <a:rPr lang="ru-RU" sz="1600" b="1" dirty="0" smtClean="0"/>
              <a:t>укладка тротуарной плитки, установка освещения, установка скамеек и урн.</a:t>
            </a:r>
            <a:endParaRPr lang="ru-RU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500174"/>
            <a:ext cx="7402513" cy="479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Планируемые мероприятия: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строительство  беговой дорожки, асфальтирование хоккейной коробки, установка баскетбольных колец, установка освещения</a:t>
            </a:r>
            <a:endParaRPr lang="ru-RU" sz="1200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3214710" cy="2286016"/>
          </a:xfrm>
        </p:spPr>
      </p:pic>
      <p:pic>
        <p:nvPicPr>
          <p:cNvPr id="3074" name="Picture 2" descr="C:\Users\ShumaylovDV\Desktop\x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025907" cy="2286016"/>
          </a:xfrm>
          <a:prstGeom prst="rect">
            <a:avLst/>
          </a:prstGeom>
          <a:noFill/>
        </p:spPr>
      </p:pic>
      <p:pic>
        <p:nvPicPr>
          <p:cNvPr id="3075" name="Picture 3" descr="C:\Users\ShumaylovDV\Desktop\hockey_sid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71942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68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Стадион поселка Печенга стал муниципальной собственностью в 2013 году. </vt:lpstr>
      <vt:lpstr>Объект является центральным местом для проведения мероприятий, спорта и досуга населения. </vt:lpstr>
      <vt:lpstr>За время нахождения в собственности муниципального образования на стадионе построено мини-футбольное поле, хоккейный корт, проведены работы по строительству  фонтана, комитетом по физической культуре и спорту установлена площадка ГТО </vt:lpstr>
      <vt:lpstr>Слайд 4</vt:lpstr>
      <vt:lpstr>Проект детской площадки с травмобезопасным резиновым покрытием</vt:lpstr>
      <vt:lpstr>Парковая зона с фонтаном Планируемые мероприятия: укладка тротуарной плитки, установка освещения, установка скамеек и урн.</vt:lpstr>
      <vt:lpstr>Планируемые мероприятия: строительство  беговой дорожки, асфальтирование хоккейной коробки, установка баскетбольных колец, установка освещения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Стадион поселка Печенга стал муниципальной собственностью в 2013 году. </dc:title>
  <dc:creator>Дмитрий Шумайлов</dc:creator>
  <cp:lastModifiedBy>ShumaylovDV</cp:lastModifiedBy>
  <cp:revision>6</cp:revision>
  <dcterms:created xsi:type="dcterms:W3CDTF">2017-03-15T09:02:29Z</dcterms:created>
  <dcterms:modified xsi:type="dcterms:W3CDTF">2017-03-15T09:48:10Z</dcterms:modified>
</cp:coreProperties>
</file>