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21"/>
          <c:y val="0.15769230769230802"/>
          <c:w val="0.62872928176795551"/>
          <c:h val="0.52115384615384663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696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31"/>
                  <c:y val="-4.376718013076140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5"/>
                  <c:y val="-4.198409003501818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625"/>
                  <c:y val="-4.790862903062582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501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22"/>
                  <c:y val="2.987106046191535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6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2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65E-2"/>
                  <c:y val="0.12932554703155655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88E-2"/>
                  <c:y val="8.34667935145640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0.24000000000000021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0.33000000000000057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99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128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43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43E-2"/>
                </c:manualLayout>
              </c:layout>
              <c:showVal val="1"/>
            </c:dLbl>
            <c:dLbl>
              <c:idx val="11"/>
              <c:layout>
                <c:manualLayout>
                  <c:x val="6.3556501730038153E-3"/>
                  <c:y val="1.8931841643343519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43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75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69271552"/>
        <c:axId val="69273088"/>
      </c:barChart>
      <c:catAx>
        <c:axId val="692715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69273088"/>
        <c:crosses val="autoZero"/>
        <c:auto val="1"/>
        <c:lblAlgn val="ctr"/>
        <c:lblOffset val="100"/>
      </c:catAx>
      <c:valAx>
        <c:axId val="69273088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69271552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3 213, 3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77 491, 3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51 549,7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5 329,8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 463,0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322,0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3 213, 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77 491, 3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77553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29154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1109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7941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0895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0062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64674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6581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511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1100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="" xmlns:p14="http://schemas.microsoft.com/office/powerpoint/2010/main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="" xmlns:p14="http://schemas.microsoft.com/office/powerpoint/2010/main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2809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 78 754, 7 </a:t>
            </a:r>
            <a:r>
              <a:rPr lang="ru-RU" sz="2400" b="1" i="1" dirty="0" smtClean="0">
                <a:solidFill>
                  <a:srgbClr val="000066"/>
                </a:solidFill>
              </a:rPr>
              <a:t>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6606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229810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smtClean="0">
                <a:solidFill>
                  <a:schemeClr val="accent6">
                    <a:lumMod val="50000"/>
                  </a:schemeClr>
                </a:solidFill>
              </a:rPr>
              <a:t>82 265, 2 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179634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00789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30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марта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 внесении изменений в решение Совета депутатов от 15 декабря 2017 года № 247 «Об утверждении бюджета муниципального образования городское поселение Печенга на 2018 год»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3433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77 491, 7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78 </a:t>
            </a:r>
            <a:r>
              <a:rPr lang="ru-RU" b="1" dirty="0" smtClean="0">
                <a:solidFill>
                  <a:schemeClr val="bg1"/>
                </a:solidFill>
              </a:rPr>
              <a:t>754, </a:t>
            </a:r>
            <a:r>
              <a:rPr lang="ru-RU" b="1" dirty="0" smtClean="0">
                <a:solidFill>
                  <a:schemeClr val="bg1"/>
                </a:solidFill>
              </a:rPr>
              <a:t>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1 263, 4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2427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18471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46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6065</TotalTime>
  <Words>2466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556</cp:revision>
  <dcterms:created xsi:type="dcterms:W3CDTF">2013-06-27T09:24:07Z</dcterms:created>
  <dcterms:modified xsi:type="dcterms:W3CDTF">2018-11-01T12:15:21Z</dcterms:modified>
</cp:coreProperties>
</file>