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19"/>
          <c:y val="0.15769230769230799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26"/>
                  <c:y val="-4.3767180130761391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7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14"/>
                  <c:y val="-4.790862903062580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19"/>
                  <c:y val="2.987106046191534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59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25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62E-2"/>
                  <c:y val="0.12932554703155658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74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0.24000000000000019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0.33000000000000052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92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114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36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36E-2"/>
                </c:manualLayout>
              </c:layout>
              <c:showVal val="1"/>
            </c:dLbl>
            <c:dLbl>
              <c:idx val="11"/>
              <c:layout>
                <c:manualLayout>
                  <c:x val="6.3556501730038135E-3"/>
                  <c:y val="1.8931841643343515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36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71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87556096"/>
        <c:axId val="87557632"/>
      </c:barChart>
      <c:catAx>
        <c:axId val="875560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7557632"/>
        <c:crosses val="autoZero"/>
        <c:auto val="1"/>
        <c:lblAlgn val="ctr"/>
        <c:lblOffset val="100"/>
      </c:catAx>
      <c:valAx>
        <c:axId val="87557632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87556096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3 213,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78 497, 1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–86 265, 2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smtClean="0">
                <a:solidFill>
                  <a:schemeClr val="accent6">
                    <a:lumMod val="50000"/>
                  </a:schemeClr>
                </a:solidFill>
              </a:rPr>
              <a:t>82 265, 2 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27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апреля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№ 247 «Об утверждении бюджета муниципального образования городское 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79 711, 1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78 447, 7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1 263, 4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6063</TotalTime>
  <Words>2447</Words>
  <Application>Microsoft Office PowerPoint</Application>
  <PresentationFormat>Экран (4:3)</PresentationFormat>
  <Paragraphs>788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555</cp:revision>
  <dcterms:created xsi:type="dcterms:W3CDTF">2013-06-27T09:24:07Z</dcterms:created>
  <dcterms:modified xsi:type="dcterms:W3CDTF">2018-11-01T12:12:24Z</dcterms:modified>
</cp:coreProperties>
</file>