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07"/>
          <c:y val="0.15769230769230783"/>
          <c:w val="0.62872928176795551"/>
          <c:h val="0.52115384615384652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70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01"/>
                  <c:y val="-4.37671801307613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7"/>
                  <c:y val="-4.1984090035018143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587"/>
                  <c:y val="-4.7908629030625725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49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08"/>
                  <c:y val="2.987106046191529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53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36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48E-2"/>
                  <c:y val="0.12932554703155669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605E-2"/>
                  <c:y val="8.3466793514563972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0.24000000000000007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0.33000000000000024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69965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059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01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01E-2"/>
                </c:manualLayout>
              </c:layout>
              <c:showVal val="1"/>
            </c:dLbl>
            <c:dLbl>
              <c:idx val="11"/>
              <c:layout>
                <c:manualLayout>
                  <c:x val="6.3556501730038049E-3"/>
                  <c:y val="1.8931841643343494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01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54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59576320"/>
        <c:axId val="59577856"/>
      </c:barChart>
      <c:catAx>
        <c:axId val="595763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59577856"/>
        <c:crosses val="autoZero"/>
        <c:auto val="1"/>
        <c:lblAlgn val="ctr"/>
        <c:lblOffset val="100"/>
      </c:catAx>
      <c:valAx>
        <c:axId val="59577856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59576320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53 190,0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5 085,9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3 378,1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3 213,3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260,0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297,0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2 800,0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79 533,8 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1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53 190,0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5 085,9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260,0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297,0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3 378,1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2 800,0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3 213,3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79 533,8 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55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9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1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79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89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0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8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10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0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–82 457, 5 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6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298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82 457, 5тыс.рублей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963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600 000,00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150 000,00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2 473 090,03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8 070 000,00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4 213 526,60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640 000,00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21 695,00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938 000,00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3 799 818,17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1 450 000,00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25 555 000,00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3 873 000,00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5 680 000,00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24 214 393,78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82 457 563,58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0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627784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15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8085" y="24208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ДЕКАБРЬ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87994" y="4485019"/>
            <a:ext cx="75684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Совета депутатов муниципального образования  городское поселение Печенга от 15.12.2017 № 247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 smtClean="0">
                <a:solidFill>
                  <a:srgbClr val="7030A0"/>
                </a:solidFill>
              </a:rPr>
              <a:t>Об утверждении бюджета муниципального образования городское поселение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Печенга на 2018 год»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4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79 533, 8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82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457, 5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23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2 923, 7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42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4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968440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6035</TotalTime>
  <Words>2637</Words>
  <Application>Microsoft Office PowerPoint</Application>
  <PresentationFormat>Экран (4:3)</PresentationFormat>
  <Paragraphs>878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549</cp:revision>
  <dcterms:created xsi:type="dcterms:W3CDTF">2013-06-27T09:24:07Z</dcterms:created>
  <dcterms:modified xsi:type="dcterms:W3CDTF">2018-11-01T11:51:12Z</dcterms:modified>
</cp:coreProperties>
</file>